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77500" lnSpcReduction="20000"/>
          </a:bodyPr>
          <a:lstStyle/>
          <a:p>
            <a:pPr>
              <a:lnSpc>
                <a:spcPts val="3600"/>
              </a:lnSpc>
            </a:pPr>
            <a:r>
              <a:rPr lang="de-DE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61763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NATUR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5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nehmen Sie keine Pflanzen mit nach Hause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D43AD4BF-1332-492F-9D50-78835E09A4C7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32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2025-04-25T13:41:07Z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